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29"/>
  </p:notesMasterIdLst>
  <p:sldIdLst>
    <p:sldId id="256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259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an Kumar" initials="PK" lastIdx="1" clrIdx="0">
    <p:extLst>
      <p:ext uri="{19B8F6BF-5375-455C-9EA6-DF929625EA0E}">
        <p15:presenceInfo xmlns:p15="http://schemas.microsoft.com/office/powerpoint/2012/main" userId="Pavan Kum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4AF"/>
    <a:srgbClr val="49BCBF"/>
    <a:srgbClr val="A6A6A6"/>
    <a:srgbClr val="FB3919"/>
    <a:srgbClr val="9DB4E7"/>
    <a:srgbClr val="F29B4C"/>
    <a:srgbClr val="0772F3"/>
    <a:srgbClr val="4899FA"/>
    <a:srgbClr val="0554B3"/>
    <a:srgbClr val="EEE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99" autoAdjust="0"/>
    <p:restoredTop sz="85907" autoAdjust="0"/>
  </p:normalViewPr>
  <p:slideViewPr>
    <p:cSldViewPr snapToGrid="0">
      <p:cViewPr varScale="1">
        <p:scale>
          <a:sx n="65" d="100"/>
          <a:sy n="65" d="100"/>
        </p:scale>
        <p:origin x="762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63813-9840-4FC1-9D75-19457ED5CD50}" type="datetimeFigureOut">
              <a:rPr lang="en-IN" smtClean="0"/>
              <a:t>18-05-2021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C7C18-429B-4D95-987C-363AEA7C5E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712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C7C18-429B-4D95-987C-363AEA7C5E21}" type="slidenum">
              <a:rPr lang="en-IN" smtClean="0"/>
              <a:t>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849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0"/>
          <p:cNvSpPr/>
          <p:nvPr userDrawn="1"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rgbClr val="352E1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9" name="Shape 11"/>
          <p:cNvGrpSpPr/>
          <p:nvPr userDrawn="1"/>
        </p:nvGrpSpPr>
        <p:grpSpPr>
          <a:xfrm>
            <a:off x="1" y="-9451"/>
            <a:ext cx="11548531" cy="6867451"/>
            <a:chOff x="0" y="-7088"/>
            <a:chExt cx="8661398" cy="5150588"/>
          </a:xfrm>
          <a:solidFill>
            <a:schemeClr val="bg1">
              <a:lumMod val="95000"/>
            </a:schemeClr>
          </a:solidFill>
        </p:grpSpPr>
        <p:sp>
          <p:nvSpPr>
            <p:cNvPr id="20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Roboto Condensed" pitchFamily="2" charset="0"/>
              </a:endParaRPr>
            </a:p>
          </p:txBody>
        </p:sp>
        <p:sp>
          <p:nvSpPr>
            <p:cNvPr id="21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2" name="Shape 14"/>
          <p:cNvGrpSpPr/>
          <p:nvPr/>
        </p:nvGrpSpPr>
        <p:grpSpPr>
          <a:xfrm rot="10800000" flipH="1">
            <a:off x="3" y="1454351"/>
            <a:ext cx="11796669" cy="3949300"/>
            <a:chOff x="-8178042" y="-4493254"/>
            <a:chExt cx="19483598" cy="6522736"/>
          </a:xfrm>
          <a:solidFill>
            <a:srgbClr val="F29B4C"/>
          </a:solidFill>
        </p:grpSpPr>
        <p:sp>
          <p:nvSpPr>
            <p:cNvPr id="23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23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4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23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5" name="Shape 17"/>
          <p:cNvGrpSpPr/>
          <p:nvPr/>
        </p:nvGrpSpPr>
        <p:grpSpPr>
          <a:xfrm>
            <a:off x="4902983" y="5704465"/>
            <a:ext cx="7307772" cy="577328"/>
            <a:chOff x="5582265" y="4646738"/>
            <a:chExt cx="5480829" cy="432996"/>
          </a:xfrm>
          <a:solidFill>
            <a:srgbClr val="2384AF"/>
          </a:solidFill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26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grpFill/>
            <a:ln>
              <a:noFill/>
            </a:ln>
            <a:effectLst/>
            <a:sp3d>
              <a:bevelT w="139700" h="1397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Roboto Condensed" pitchFamily="2" charset="0"/>
              </a:endParaRPr>
            </a:p>
          </p:txBody>
        </p:sp>
        <p:grpSp>
          <p:nvGrpSpPr>
            <p:cNvPr id="27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  <a:grpFill/>
          </p:grpSpPr>
          <p:sp>
            <p:nvSpPr>
              <p:cNvPr id="28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grpFill/>
              <a:ln>
                <a:noFill/>
              </a:ln>
              <a:effectLst/>
              <a:sp3d>
                <a:bevelT w="139700" h="139700"/>
              </a:sp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latin typeface="Roboto Condensed" pitchFamily="2" charset="0"/>
                </a:endParaRPr>
              </a:p>
            </p:txBody>
          </p:sp>
          <p:sp>
            <p:nvSpPr>
              <p:cNvPr id="29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grpFill/>
              <a:ln>
                <a:noFill/>
              </a:ln>
              <a:effectLst/>
              <a:sp3d>
                <a:bevelT w="139700" h="139700"/>
              </a:sp3d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latin typeface="Roboto Condensed" pitchFamily="2" charset="0"/>
                </a:endParaRPr>
              </a:p>
            </p:txBody>
          </p:sp>
        </p:grpSp>
      </p:grpSp>
      <p:sp>
        <p:nvSpPr>
          <p:cNvPr id="30" name="Shape 22"/>
          <p:cNvSpPr txBox="1">
            <a:spLocks noGrp="1"/>
          </p:cNvSpPr>
          <p:nvPr>
            <p:ph type="ctrTitle"/>
          </p:nvPr>
        </p:nvSpPr>
        <p:spPr>
          <a:xfrm>
            <a:off x="241139" y="1454235"/>
            <a:ext cx="11550573" cy="288161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2" name="Shape 40"/>
          <p:cNvSpPr txBox="1">
            <a:spLocks noGrp="1"/>
          </p:cNvSpPr>
          <p:nvPr>
            <p:ph type="subTitle" idx="1"/>
          </p:nvPr>
        </p:nvSpPr>
        <p:spPr>
          <a:xfrm>
            <a:off x="241139" y="4386079"/>
            <a:ext cx="8637823" cy="101749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9" y="-195"/>
            <a:ext cx="4840795" cy="1219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60" y="6155455"/>
            <a:ext cx="2807260" cy="69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3563" y="-9451"/>
            <a:ext cx="11552092" cy="6886805"/>
            <a:chOff x="-3563" y="-9451"/>
            <a:chExt cx="11552092" cy="6886805"/>
          </a:xfrm>
          <a:solidFill>
            <a:schemeClr val="bg1">
              <a:lumMod val="95000"/>
            </a:schemeClr>
          </a:solidFill>
        </p:grpSpPr>
        <p:sp>
          <p:nvSpPr>
            <p:cNvPr id="6" name="Shape 26"/>
            <p:cNvSpPr/>
            <p:nvPr/>
          </p:nvSpPr>
          <p:spPr>
            <a:xfrm>
              <a:off x="-3563" y="-9451"/>
              <a:ext cx="4703563" cy="688680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Roboto Condensed" pitchFamily="2" charset="0"/>
              </a:endParaRPr>
            </a:p>
          </p:txBody>
        </p:sp>
        <p:sp>
          <p:nvSpPr>
            <p:cNvPr id="7" name="Shape 27"/>
            <p:cNvSpPr/>
            <p:nvPr/>
          </p:nvSpPr>
          <p:spPr>
            <a:xfrm rot="10800000" flipH="1">
              <a:off x="4690529" y="-9451"/>
              <a:ext cx="6858000" cy="68580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4" name="Shape 24"/>
          <p:cNvSpPr/>
          <p:nvPr/>
        </p:nvSpPr>
        <p:spPr>
          <a:xfrm>
            <a:off x="7596285" y="3514025"/>
            <a:ext cx="1185600" cy="395200"/>
          </a:xfrm>
          <a:prstGeom prst="triangle">
            <a:avLst>
              <a:gd name="adj" fmla="val 32425"/>
            </a:avLst>
          </a:prstGeom>
          <a:solidFill>
            <a:srgbClr val="352E1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914332"/>
            <a:endParaRPr sz="1800" dirty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" y="3899768"/>
            <a:ext cx="8785449" cy="2703024"/>
            <a:chOff x="-2" y="3899768"/>
            <a:chExt cx="8785449" cy="2703024"/>
          </a:xfrm>
          <a:solidFill>
            <a:srgbClr val="F29B4C"/>
          </a:solidFill>
        </p:grpSpPr>
        <p:sp>
          <p:nvSpPr>
            <p:cNvPr id="9" name="Shape 29"/>
            <p:cNvSpPr/>
            <p:nvPr userDrawn="1"/>
          </p:nvSpPr>
          <p:spPr>
            <a:xfrm rot="10800000" flipH="1">
              <a:off x="-2" y="3899768"/>
              <a:ext cx="6085589" cy="2702966"/>
            </a:xfrm>
            <a:prstGeom prst="rect">
              <a:avLst/>
            </a:prstGeom>
            <a:solidFill>
              <a:srgbClr val="23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0" name="Shape 30"/>
            <p:cNvSpPr/>
            <p:nvPr userDrawn="1"/>
          </p:nvSpPr>
          <p:spPr>
            <a:xfrm rot="10800000" flipH="1">
              <a:off x="6082481" y="3899826"/>
              <a:ext cx="2702966" cy="2702966"/>
            </a:xfrm>
            <a:prstGeom prst="rtTriangle">
              <a:avLst/>
            </a:prstGeom>
            <a:solidFill>
              <a:srgbClr val="23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1" name="Shape 33"/>
          <p:cNvGrpSpPr/>
          <p:nvPr userDrawn="1"/>
        </p:nvGrpSpPr>
        <p:grpSpPr>
          <a:xfrm flipH="1">
            <a:off x="9470886" y="6227588"/>
            <a:ext cx="2721116" cy="630414"/>
            <a:chOff x="1297957" y="330078"/>
            <a:chExt cx="5169293" cy="1197896"/>
          </a:xfrm>
          <a:solidFill>
            <a:schemeClr val="bg1">
              <a:lumMod val="95000"/>
            </a:schemeClr>
          </a:solidFill>
        </p:grpSpPr>
        <p:sp>
          <p:nvSpPr>
            <p:cNvPr id="12" name="Shape 34"/>
            <p:cNvSpPr/>
            <p:nvPr/>
          </p:nvSpPr>
          <p:spPr>
            <a:xfrm>
              <a:off x="1297957" y="330083"/>
              <a:ext cx="3476700" cy="119789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Roboto Condensed" pitchFamily="2" charset="0"/>
              </a:endParaRPr>
            </a:p>
          </p:txBody>
        </p:sp>
        <p:sp>
          <p:nvSpPr>
            <p:cNvPr id="13" name="Shape 35"/>
            <p:cNvSpPr/>
            <p:nvPr/>
          </p:nvSpPr>
          <p:spPr>
            <a:xfrm>
              <a:off x="4767749" y="330078"/>
              <a:ext cx="1699501" cy="1197896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Roboto Condensed" pitchFamily="2" charset="0"/>
              </a:endParaRPr>
            </a:p>
          </p:txBody>
        </p:sp>
      </p:grpSp>
      <p:grpSp>
        <p:nvGrpSpPr>
          <p:cNvPr id="14" name="Shape 36"/>
          <p:cNvGrpSpPr/>
          <p:nvPr userDrawn="1"/>
        </p:nvGrpSpPr>
        <p:grpSpPr>
          <a:xfrm flipH="1">
            <a:off x="9235529" y="6451918"/>
            <a:ext cx="2933151" cy="406084"/>
            <a:chOff x="-5827153" y="330075"/>
            <a:chExt cx="12276019" cy="1699569"/>
          </a:xfrm>
          <a:solidFill>
            <a:srgbClr val="2384AF"/>
          </a:solidFill>
        </p:grpSpPr>
        <p:sp>
          <p:nvSpPr>
            <p:cNvPr id="15" name="Shape 37"/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Roboto Condensed" pitchFamily="2" charset="0"/>
              </a:endParaRPr>
            </a:p>
          </p:txBody>
        </p:sp>
        <p:sp>
          <p:nvSpPr>
            <p:cNvPr id="16" name="Shape 38"/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Roboto Condensed" pitchFamily="2" charset="0"/>
              </a:endParaRPr>
            </a:p>
          </p:txBody>
        </p:sp>
      </p:grpSp>
      <p:sp>
        <p:nvSpPr>
          <p:cNvPr id="17" name="Shape 39"/>
          <p:cNvSpPr txBox="1">
            <a:spLocks noGrp="1"/>
          </p:cNvSpPr>
          <p:nvPr userDrawn="1">
            <p:ph type="ctrTitle"/>
          </p:nvPr>
        </p:nvSpPr>
        <p:spPr>
          <a:xfrm>
            <a:off x="114872" y="3828197"/>
            <a:ext cx="7877661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8" name="Shape 40"/>
          <p:cNvSpPr txBox="1">
            <a:spLocks noGrp="1"/>
          </p:cNvSpPr>
          <p:nvPr userDrawn="1">
            <p:ph type="subTitle" idx="1"/>
          </p:nvPr>
        </p:nvSpPr>
        <p:spPr>
          <a:xfrm>
            <a:off x="114872" y="5300599"/>
            <a:ext cx="6673008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9" name="Google Shape;163;p10"/>
          <p:cNvSpPr txBox="1">
            <a:spLocks noGrp="1"/>
          </p:cNvSpPr>
          <p:nvPr userDrawn="1">
            <p:ph type="sldNum" idx="4"/>
          </p:nvPr>
        </p:nvSpPr>
        <p:spPr>
          <a:xfrm>
            <a:off x="11241511" y="6461580"/>
            <a:ext cx="806636" cy="415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867" b="1"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A5FE59A5-F4B4-47F3-8C4B-BD6C0C97D865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9" y="-195"/>
            <a:ext cx="4840795" cy="12190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309" y="5105772"/>
            <a:ext cx="441069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64;p5"/>
          <p:cNvGrpSpPr/>
          <p:nvPr userDrawn="1"/>
        </p:nvGrpSpPr>
        <p:grpSpPr>
          <a:xfrm rot="10800000" flipH="1">
            <a:off x="8" y="-5244"/>
            <a:ext cx="6730415" cy="809783"/>
            <a:chOff x="-2168138" y="330076"/>
            <a:chExt cx="8650663" cy="1211718"/>
          </a:xfrm>
          <a:solidFill>
            <a:schemeClr val="bg1">
              <a:lumMod val="95000"/>
            </a:schemeClr>
          </a:solidFill>
        </p:grpSpPr>
        <p:sp>
          <p:nvSpPr>
            <p:cNvPr id="9" name="Google Shape;65;p5"/>
            <p:cNvSpPr/>
            <p:nvPr userDrawn="1"/>
          </p:nvSpPr>
          <p:spPr>
            <a:xfrm>
              <a:off x="-2168138" y="330082"/>
              <a:ext cx="6958200" cy="12117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>
                <a:buClr>
                  <a:srgbClr val="000000"/>
                </a:buClr>
                <a:buFont typeface="Arial"/>
                <a:buNone/>
              </a:pPr>
              <a:endParaRPr sz="1867" kern="0" dirty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0" name="Google Shape;66;p5"/>
            <p:cNvSpPr/>
            <p:nvPr userDrawn="1"/>
          </p:nvSpPr>
          <p:spPr>
            <a:xfrm>
              <a:off x="4783025" y="330076"/>
              <a:ext cx="1699500" cy="1211718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>
                <a:buClr>
                  <a:srgbClr val="000000"/>
                </a:buClr>
                <a:buFont typeface="Arial"/>
                <a:buNone/>
              </a:pPr>
              <a:endParaRPr sz="1867" kern="0" dirty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" name="Google Shape;67;p5"/>
          <p:cNvGrpSpPr/>
          <p:nvPr userDrawn="1"/>
        </p:nvGrpSpPr>
        <p:grpSpPr>
          <a:xfrm rot="10800000" flipH="1">
            <a:off x="1" y="-5239"/>
            <a:ext cx="7039120" cy="660372"/>
            <a:chOff x="-9092084" y="330075"/>
            <a:chExt cx="15560570" cy="1699501"/>
          </a:xfrm>
          <a:solidFill>
            <a:srgbClr val="2384AF"/>
          </a:solidFill>
        </p:grpSpPr>
        <p:sp>
          <p:nvSpPr>
            <p:cNvPr id="7" name="Google Shape;68;p5"/>
            <p:cNvSpPr/>
            <p:nvPr userDrawn="1"/>
          </p:nvSpPr>
          <p:spPr>
            <a:xfrm>
              <a:off x="-9092084" y="330076"/>
              <a:ext cx="13882200" cy="1699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>
                <a:buClr>
                  <a:srgbClr val="000000"/>
                </a:buClr>
                <a:buFont typeface="Arial"/>
                <a:buNone/>
              </a:pPr>
              <a:endParaRPr sz="1867" kern="0" dirty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" name="Google Shape;69;p5"/>
            <p:cNvSpPr/>
            <p:nvPr userDrawn="1"/>
          </p:nvSpPr>
          <p:spPr>
            <a:xfrm>
              <a:off x="4768986" y="330075"/>
              <a:ext cx="1699500" cy="1699501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>
                <a:buClr>
                  <a:srgbClr val="000000"/>
                </a:buClr>
                <a:buFont typeface="Arial"/>
                <a:buNone/>
              </a:pPr>
              <a:endParaRPr sz="1867" kern="0" dirty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1" name="Google Shape;78;p5"/>
          <p:cNvSpPr txBox="1">
            <a:spLocks noGrp="1"/>
          </p:cNvSpPr>
          <p:nvPr>
            <p:ph type="title"/>
          </p:nvPr>
        </p:nvSpPr>
        <p:spPr>
          <a:xfrm>
            <a:off x="3" y="37720"/>
            <a:ext cx="6730423" cy="574453"/>
          </a:xfrm>
          <a:prstGeom prst="rect">
            <a:avLst/>
          </a:prstGeom>
        </p:spPr>
        <p:txBody>
          <a:bodyPr spcFirstLastPara="1" wrap="square" lIns="10800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733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9475270" y="6224888"/>
            <a:ext cx="2721116" cy="634145"/>
            <a:chOff x="9475270" y="6224888"/>
            <a:chExt cx="2721116" cy="634145"/>
          </a:xfrm>
          <a:solidFill>
            <a:schemeClr val="bg1">
              <a:lumMod val="95000"/>
            </a:schemeClr>
          </a:solidFill>
        </p:grpSpPr>
        <p:sp>
          <p:nvSpPr>
            <p:cNvPr id="13" name="Google Shape;167;p10"/>
            <p:cNvSpPr/>
            <p:nvPr/>
          </p:nvSpPr>
          <p:spPr>
            <a:xfrm flipH="1">
              <a:off x="10366251" y="6224889"/>
              <a:ext cx="1830135" cy="63414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>
                <a:buClr>
                  <a:srgbClr val="000000"/>
                </a:buClr>
                <a:buFont typeface="Arial"/>
                <a:buNone/>
              </a:pPr>
              <a:endParaRPr sz="1867" kern="0" dirty="0">
                <a:solidFill>
                  <a:srgbClr val="000000"/>
                </a:solidFill>
                <a:latin typeface="Roboto Condensed" pitchFamily="2" charset="0"/>
                <a:cs typeface="Arial"/>
                <a:sym typeface="Arial"/>
              </a:endParaRPr>
            </a:p>
          </p:txBody>
        </p:sp>
        <p:sp>
          <p:nvSpPr>
            <p:cNvPr id="14" name="Google Shape;168;p10"/>
            <p:cNvSpPr/>
            <p:nvPr/>
          </p:nvSpPr>
          <p:spPr>
            <a:xfrm flipH="1">
              <a:off x="9475270" y="6224888"/>
              <a:ext cx="894617" cy="634145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>
                <a:buClr>
                  <a:srgbClr val="000000"/>
                </a:buClr>
                <a:buFont typeface="Arial"/>
                <a:buNone/>
              </a:pPr>
              <a:endParaRPr sz="1867" kern="0" dirty="0">
                <a:solidFill>
                  <a:srgbClr val="000000"/>
                </a:solidFill>
                <a:latin typeface="Roboto Condensed" pitchFamily="2" charset="0"/>
                <a:cs typeface="Arial"/>
                <a:sym typeface="Arial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9266417" y="6456905"/>
            <a:ext cx="2933151" cy="406084"/>
            <a:chOff x="9266417" y="6456905"/>
            <a:chExt cx="2933151" cy="406084"/>
          </a:xfrm>
          <a:solidFill>
            <a:srgbClr val="2384AF"/>
          </a:solidFill>
        </p:grpSpPr>
        <p:sp>
          <p:nvSpPr>
            <p:cNvPr id="15" name="Google Shape;170;p10"/>
            <p:cNvSpPr/>
            <p:nvPr/>
          </p:nvSpPr>
          <p:spPr>
            <a:xfrm flipH="1">
              <a:off x="9663959" y="6456921"/>
              <a:ext cx="2535609" cy="40606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>
                <a:buClr>
                  <a:srgbClr val="000000"/>
                </a:buClr>
                <a:buFont typeface="Arial"/>
                <a:buNone/>
              </a:pPr>
              <a:endParaRPr sz="1867" kern="0" dirty="0">
                <a:solidFill>
                  <a:srgbClr val="000000"/>
                </a:solidFill>
                <a:latin typeface="Roboto Condensed" pitchFamily="2" charset="0"/>
                <a:cs typeface="Arial"/>
                <a:sym typeface="Arial"/>
              </a:endParaRPr>
            </a:p>
          </p:txBody>
        </p:sp>
        <p:sp>
          <p:nvSpPr>
            <p:cNvPr id="16" name="Google Shape;171;p10"/>
            <p:cNvSpPr/>
            <p:nvPr/>
          </p:nvSpPr>
          <p:spPr>
            <a:xfrm flipH="1">
              <a:off x="9266417" y="6456905"/>
              <a:ext cx="406067" cy="406068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>
                <a:buClr>
                  <a:srgbClr val="000000"/>
                </a:buClr>
                <a:buFont typeface="Arial"/>
                <a:buNone/>
              </a:pPr>
              <a:endParaRPr sz="1867" kern="0" dirty="0">
                <a:solidFill>
                  <a:srgbClr val="000000"/>
                </a:solidFill>
                <a:latin typeface="Roboto Condensed" pitchFamily="2" charset="0"/>
                <a:cs typeface="Arial"/>
                <a:sym typeface="Arial"/>
              </a:endParaRPr>
            </a:p>
          </p:txBody>
        </p:sp>
      </p:grpSp>
      <p:sp>
        <p:nvSpPr>
          <p:cNvPr id="17" name="Google Shape;163;p10"/>
          <p:cNvSpPr txBox="1">
            <a:spLocks noGrp="1"/>
          </p:cNvSpPr>
          <p:nvPr>
            <p:ph type="sldNum" idx="4"/>
          </p:nvPr>
        </p:nvSpPr>
        <p:spPr>
          <a:xfrm>
            <a:off x="11241511" y="6461580"/>
            <a:ext cx="806636" cy="415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867" b="1"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A5FE59A5-F4B4-47F3-8C4B-BD6C0C97D865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167217" y="804333"/>
            <a:ext cx="11633200" cy="5420784"/>
          </a:xfrm>
          <a:prstGeom prst="rect">
            <a:avLst/>
          </a:prstGeom>
        </p:spPr>
        <p:txBody>
          <a:bodyPr/>
          <a:lstStyle>
            <a:lvl1pPr>
              <a:buClr>
                <a:srgbClr val="19212F"/>
              </a:buCl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34" y="90879"/>
            <a:ext cx="2422016" cy="6099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484" y="103381"/>
            <a:ext cx="2375663" cy="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54648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3563" y="-9451"/>
            <a:ext cx="11552092" cy="6886805"/>
            <a:chOff x="-3563" y="-9451"/>
            <a:chExt cx="11552092" cy="6886805"/>
          </a:xfrm>
          <a:solidFill>
            <a:schemeClr val="bg1">
              <a:lumMod val="95000"/>
            </a:schemeClr>
          </a:solidFill>
        </p:grpSpPr>
        <p:sp>
          <p:nvSpPr>
            <p:cNvPr id="6" name="Shape 26"/>
            <p:cNvSpPr/>
            <p:nvPr/>
          </p:nvSpPr>
          <p:spPr>
            <a:xfrm>
              <a:off x="-3563" y="-9451"/>
              <a:ext cx="4703563" cy="688680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Roboto Condensed" pitchFamily="2" charset="0"/>
              </a:endParaRPr>
            </a:p>
          </p:txBody>
        </p:sp>
        <p:sp>
          <p:nvSpPr>
            <p:cNvPr id="7" name="Shape 27"/>
            <p:cNvSpPr/>
            <p:nvPr/>
          </p:nvSpPr>
          <p:spPr>
            <a:xfrm rot="10800000" flipH="1">
              <a:off x="4690529" y="-9451"/>
              <a:ext cx="6858000" cy="68580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4" name="Shape 24"/>
          <p:cNvSpPr/>
          <p:nvPr/>
        </p:nvSpPr>
        <p:spPr>
          <a:xfrm>
            <a:off x="7596285" y="3514025"/>
            <a:ext cx="1185600" cy="395200"/>
          </a:xfrm>
          <a:prstGeom prst="triangle">
            <a:avLst>
              <a:gd name="adj" fmla="val 32425"/>
            </a:avLst>
          </a:prstGeom>
          <a:solidFill>
            <a:srgbClr val="352E1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914332"/>
            <a:endParaRPr sz="1800" dirty="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" y="3899768"/>
            <a:ext cx="8785449" cy="2703024"/>
            <a:chOff x="-2" y="3899768"/>
            <a:chExt cx="8785449" cy="2703024"/>
          </a:xfrm>
          <a:solidFill>
            <a:srgbClr val="2384AF"/>
          </a:solidFill>
        </p:grpSpPr>
        <p:sp>
          <p:nvSpPr>
            <p:cNvPr id="9" name="Shape 29"/>
            <p:cNvSpPr/>
            <p:nvPr userDrawn="1"/>
          </p:nvSpPr>
          <p:spPr>
            <a:xfrm rot="10800000" flipH="1">
              <a:off x="-2" y="3899768"/>
              <a:ext cx="6085589" cy="270296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0" name="Shape 30"/>
            <p:cNvSpPr/>
            <p:nvPr userDrawn="1"/>
          </p:nvSpPr>
          <p:spPr>
            <a:xfrm rot="10800000" flipH="1">
              <a:off x="6082481" y="3899826"/>
              <a:ext cx="2702966" cy="2702966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1" name="Shape 33"/>
          <p:cNvGrpSpPr/>
          <p:nvPr/>
        </p:nvGrpSpPr>
        <p:grpSpPr>
          <a:xfrm flipH="1">
            <a:off x="9475267" y="6242102"/>
            <a:ext cx="2721116" cy="630413"/>
            <a:chOff x="1297957" y="330078"/>
            <a:chExt cx="5169293" cy="1197896"/>
          </a:xfrm>
          <a:solidFill>
            <a:schemeClr val="bg1">
              <a:lumMod val="95000"/>
            </a:schemeClr>
          </a:solidFill>
        </p:grpSpPr>
        <p:sp>
          <p:nvSpPr>
            <p:cNvPr id="12" name="Shape 34"/>
            <p:cNvSpPr/>
            <p:nvPr/>
          </p:nvSpPr>
          <p:spPr>
            <a:xfrm>
              <a:off x="1297957" y="330083"/>
              <a:ext cx="3476700" cy="119789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Roboto Condensed" pitchFamily="2" charset="0"/>
              </a:endParaRPr>
            </a:p>
          </p:txBody>
        </p:sp>
        <p:sp>
          <p:nvSpPr>
            <p:cNvPr id="13" name="Shape 35"/>
            <p:cNvSpPr/>
            <p:nvPr/>
          </p:nvSpPr>
          <p:spPr>
            <a:xfrm>
              <a:off x="4767749" y="330078"/>
              <a:ext cx="1699501" cy="1197896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Roboto Condensed" pitchFamily="2" charset="0"/>
              </a:endParaRPr>
            </a:p>
          </p:txBody>
        </p:sp>
      </p:grpSp>
      <p:grpSp>
        <p:nvGrpSpPr>
          <p:cNvPr id="14" name="Shape 36"/>
          <p:cNvGrpSpPr/>
          <p:nvPr/>
        </p:nvGrpSpPr>
        <p:grpSpPr>
          <a:xfrm flipH="1">
            <a:off x="9266415" y="6459607"/>
            <a:ext cx="2933151" cy="406084"/>
            <a:chOff x="-5827153" y="330075"/>
            <a:chExt cx="12276019" cy="1699569"/>
          </a:xfrm>
          <a:solidFill>
            <a:srgbClr val="2384AF"/>
          </a:solidFill>
        </p:grpSpPr>
        <p:sp>
          <p:nvSpPr>
            <p:cNvPr id="15" name="Shape 37"/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Roboto Condensed" pitchFamily="2" charset="0"/>
              </a:endParaRPr>
            </a:p>
          </p:txBody>
        </p:sp>
        <p:sp>
          <p:nvSpPr>
            <p:cNvPr id="16" name="Shape 38"/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32"/>
              <a:endParaRPr sz="1800" dirty="0">
                <a:solidFill>
                  <a:srgbClr val="000000"/>
                </a:solidFill>
                <a:latin typeface="Roboto Condensed" pitchFamily="2" charset="0"/>
              </a:endParaRPr>
            </a:p>
          </p:txBody>
        </p:sp>
      </p:grpSp>
      <p:sp>
        <p:nvSpPr>
          <p:cNvPr id="19" name="Google Shape;163;p10"/>
          <p:cNvSpPr txBox="1">
            <a:spLocks noGrp="1"/>
          </p:cNvSpPr>
          <p:nvPr>
            <p:ph type="sldNum" idx="4"/>
          </p:nvPr>
        </p:nvSpPr>
        <p:spPr>
          <a:xfrm>
            <a:off x="11241511" y="6461580"/>
            <a:ext cx="806636" cy="415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867" b="1"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A5FE59A5-F4B4-47F3-8C4B-BD6C0C97D865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6" y="4722052"/>
            <a:ext cx="256560" cy="25656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 rot="13500000">
            <a:off x="261401" y="4490239"/>
            <a:ext cx="720190" cy="72019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Roboto Condensed" pitchFamily="2" charset="0"/>
              <a:ea typeface="Roboto Condensed" pitchFamily="2" charset="0"/>
              <a:sym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105388" y="4563076"/>
            <a:ext cx="4853864" cy="54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  <a:sym typeface="Calibri" panose="020F0502020204030204" pitchFamily="34" charset="0"/>
              </a:rPr>
              <a:t>No.01, 3rd cross Basappa Layout, Gavipuram </a:t>
            </a:r>
            <a:r>
              <a:rPr lang="en-US" sz="1467" b="1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  <a:sym typeface="Calibri" panose="020F0502020204030204" pitchFamily="34" charset="0"/>
              </a:rPr>
              <a:t>Extension, </a:t>
            </a:r>
            <a:r>
              <a:rPr lang="en-US" sz="1467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  <a:sym typeface="Calibri" panose="020F0502020204030204" pitchFamily="34" charset="0"/>
              </a:rPr>
              <a:t>Kempegowda Nagar, Bengaluru, Karnataka 560019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8" y="5871318"/>
            <a:ext cx="279908" cy="279908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 rot="13500000">
            <a:off x="253368" y="5651177"/>
            <a:ext cx="720191" cy="72019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Roboto Condensed" pitchFamily="2" charset="0"/>
              <a:ea typeface="Roboto Condensed" pitchFamily="2" charset="0"/>
              <a:sym typeface="Calibri" panose="020F050202020403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lum bright="-100000" contras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69" y="5830869"/>
            <a:ext cx="365618" cy="360807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 rot="13500000">
            <a:off x="3953882" y="5651177"/>
            <a:ext cx="720191" cy="72019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Roboto Condensed" pitchFamily="2" charset="0"/>
              <a:ea typeface="Roboto Condensed" pitchFamily="2" charset="0"/>
              <a:sym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884774" y="2415355"/>
            <a:ext cx="2422457" cy="2027295"/>
            <a:chOff x="3663578" y="1811515"/>
            <a:chExt cx="1816844" cy="1520471"/>
          </a:xfrm>
        </p:grpSpPr>
        <p:sp>
          <p:nvSpPr>
            <p:cNvPr id="21" name="TextBox 20"/>
            <p:cNvSpPr txBox="1"/>
            <p:nvPr/>
          </p:nvSpPr>
          <p:spPr>
            <a:xfrm>
              <a:off x="3663578" y="1811515"/>
              <a:ext cx="1816844" cy="53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b="1" dirty="0">
                  <a:solidFill>
                    <a:schemeClr val="tx1"/>
                  </a:solidFill>
                  <a:latin typeface="Roboto Condensed" pitchFamily="2" charset="0"/>
                  <a:ea typeface="Roboto Condensed" pitchFamily="2" charset="0"/>
                  <a:cs typeface="Calibri" panose="020F0502020204030204" pitchFamily="34" charset="0"/>
                  <a:sym typeface="Calibri" panose="020F0502020204030204" pitchFamily="34" charset="0"/>
                </a:rPr>
                <a:t>Contact Us</a:t>
              </a:r>
            </a:p>
          </p:txBody>
        </p:sp>
        <p:grpSp>
          <p:nvGrpSpPr>
            <p:cNvPr id="5" name="Group 4"/>
            <p:cNvGrpSpPr/>
            <p:nvPr userDrawn="1"/>
          </p:nvGrpSpPr>
          <p:grpSpPr>
            <a:xfrm>
              <a:off x="4097490" y="2382966"/>
              <a:ext cx="949020" cy="949020"/>
              <a:chOff x="4097490" y="2382966"/>
              <a:chExt cx="949020" cy="949020"/>
            </a:xfrm>
          </p:grpSpPr>
          <p:sp>
            <p:nvSpPr>
              <p:cNvPr id="24" name="Teardrop 23"/>
              <p:cNvSpPr/>
              <p:nvPr/>
            </p:nvSpPr>
            <p:spPr>
              <a:xfrm rot="8070752">
                <a:off x="4097490" y="2382966"/>
                <a:ext cx="949020" cy="949020"/>
              </a:xfrm>
              <a:prstGeom prst="teardrop">
                <a:avLst/>
              </a:prstGeom>
              <a:solidFill>
                <a:srgbClr val="2384AF"/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FFFFFF"/>
                  </a:solidFill>
                  <a:latin typeface="Roboto Condensed" pitchFamily="2" charset="0"/>
                  <a:ea typeface="Roboto Condensed" pitchFamily="2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" name="Oval Callout 1"/>
              <p:cNvSpPr/>
              <p:nvPr userDrawn="1"/>
            </p:nvSpPr>
            <p:spPr>
              <a:xfrm>
                <a:off x="4408634" y="2816251"/>
                <a:ext cx="330935" cy="231336"/>
              </a:xfrm>
              <a:prstGeom prst="wedgeEllipseCallout">
                <a:avLst>
                  <a:gd name="adj1" fmla="val -37264"/>
                  <a:gd name="adj2" fmla="val 55542"/>
                </a:avLst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1" dirty="0">
                  <a:latin typeface="Roboto Condensed" pitchFamily="2" charset="0"/>
                </a:endParaRP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1C262FE-2B35-40C2-9E59-B7F449550376}"/>
              </a:ext>
            </a:extLst>
          </p:cNvPr>
          <p:cNvSpPr/>
          <p:nvPr userDrawn="1"/>
        </p:nvSpPr>
        <p:spPr>
          <a:xfrm>
            <a:off x="1026920" y="5626455"/>
            <a:ext cx="2710095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b="1" u="none" kern="1200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  <a:sym typeface="Calibri" panose="020F0502020204030204" pitchFamily="34" charset="0"/>
              </a:rPr>
              <a:t>sagar.g@testyantra.com</a:t>
            </a:r>
          </a:p>
          <a:p>
            <a:r>
              <a:rPr lang="en-US" sz="1467" b="1" u="none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  <a:sym typeface="Calibri" panose="020F0502020204030204" pitchFamily="34" charset="0"/>
              </a:rPr>
              <a:t>gurupreetham.c@testyantra.com</a:t>
            </a:r>
          </a:p>
          <a:p>
            <a:r>
              <a:rPr lang="en-US" sz="1467" b="1" u="none" dirty="0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  <a:sym typeface="Calibri" panose="020F0502020204030204" pitchFamily="34" charset="0"/>
              </a:rPr>
              <a:t>praveen.d@testyantra.com</a:t>
            </a:r>
            <a:endParaRPr lang="en-US" sz="1467" b="1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6475CF-1BB0-4BF3-B63E-3730F03491F8}"/>
              </a:ext>
            </a:extLst>
          </p:cNvPr>
          <p:cNvSpPr/>
          <p:nvPr userDrawn="1"/>
        </p:nvSpPr>
        <p:spPr>
          <a:xfrm>
            <a:off x="4718863" y="5855709"/>
            <a:ext cx="2740572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  <a:sym typeface="Calibri" panose="020F0502020204030204" pitchFamily="34" charset="0"/>
              </a:rPr>
              <a:t>www.testyantra.com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9" y="-195"/>
            <a:ext cx="4840795" cy="12190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76" y="5500471"/>
            <a:ext cx="2807260" cy="69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1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dirty="0"/>
          </a:p>
        </p:txBody>
      </p:sp>
      <p:sp>
        <p:nvSpPr>
          <p:cNvPr id="5" name="Google Shape;163;p10"/>
          <p:cNvSpPr txBox="1">
            <a:spLocks noGrp="1"/>
          </p:cNvSpPr>
          <p:nvPr>
            <p:ph type="sldNum" idx="4"/>
          </p:nvPr>
        </p:nvSpPr>
        <p:spPr>
          <a:xfrm>
            <a:off x="11241511" y="6461580"/>
            <a:ext cx="806636" cy="415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867" b="1">
                <a:solidFill>
                  <a:schemeClr val="bg1"/>
                </a:solidFill>
                <a:latin typeface="Roboto Condensed" pitchFamily="2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A5FE59A5-F4B4-47F3-8C4B-BD6C0C97D86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4830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609570" marR="0" lvl="0" indent="-50797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Wingdings" panose="05000000000000000000" pitchFamily="2" charset="2"/>
        <a:buChar char="§"/>
        <a:defRPr sz="1867" b="0" i="0" u="none" strike="noStrike" cap="none">
          <a:solidFill>
            <a:srgbClr val="000000"/>
          </a:solidFill>
          <a:latin typeface="Roboto Condensed" pitchFamily="2" charset="0"/>
          <a:ea typeface="Roboto Condensed" pitchFamily="2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8000" dirty="0" smtClean="0"/>
              <a:t>SQL  Installation</a:t>
            </a:r>
            <a:br>
              <a:rPr lang="en-IN" sz="8000" dirty="0" smtClean="0"/>
            </a:br>
            <a:r>
              <a:rPr lang="en-IN" sz="8000" dirty="0"/>
              <a:t>G</a:t>
            </a:r>
            <a:r>
              <a:rPr lang="en-IN" sz="8000" dirty="0" smtClean="0"/>
              <a:t>uide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11241511" y="6461580"/>
            <a:ext cx="806636" cy="415777"/>
          </a:xfrm>
        </p:spPr>
        <p:txBody>
          <a:bodyPr/>
          <a:lstStyle/>
          <a:p>
            <a:fld id="{A5FE59A5-F4B4-47F3-8C4B-BD6C0C97D865}" type="slidenum">
              <a:rPr lang="en-IN" smtClean="0"/>
              <a:t>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195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: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9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By clicking yes  continue installation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03" y="1836174"/>
            <a:ext cx="7637207" cy="41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123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10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Select custom and click on next </a:t>
            </a:r>
          </a:p>
          <a:p>
            <a:pPr marL="101596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49" y="1551973"/>
            <a:ext cx="8307811" cy="4673144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4763730" y="4402394"/>
            <a:ext cx="1283110" cy="19910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own Arrow 10"/>
          <p:cNvSpPr/>
          <p:nvPr/>
        </p:nvSpPr>
        <p:spPr>
          <a:xfrm>
            <a:off x="6591300" y="4695825"/>
            <a:ext cx="209550" cy="504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1819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10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11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Click on + icon beside to MySQL Servers  and select </a:t>
            </a:r>
            <a:r>
              <a:rPr lang="en-US" sz="2600" dirty="0" err="1" smtClean="0"/>
              <a:t>mysql</a:t>
            </a:r>
            <a:r>
              <a:rPr lang="en-US" sz="2600" dirty="0" smtClean="0"/>
              <a:t> server and click on the arrow as shown in the picture below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01" y="2046515"/>
            <a:ext cx="7638815" cy="4296834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5689601" y="3355068"/>
            <a:ext cx="116114" cy="319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own Arrow 7"/>
          <p:cNvSpPr/>
          <p:nvPr/>
        </p:nvSpPr>
        <p:spPr>
          <a:xfrm>
            <a:off x="6052457" y="3490686"/>
            <a:ext cx="130629" cy="333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6383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11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12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On clicking arrow </a:t>
            </a:r>
            <a:r>
              <a:rPr lang="en-US" sz="2600" dirty="0" err="1" smtClean="0"/>
              <a:t>mysql</a:t>
            </a:r>
            <a:r>
              <a:rPr lang="en-US" sz="2600" dirty="0" smtClean="0"/>
              <a:t> server will be added to list of products to be installed as show below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21" y="1949151"/>
            <a:ext cx="7811907" cy="439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655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12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13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As we selected server previously in a same way select MySQL workbench by clicking + icon beside to application as shown in the picture below and click on arrow .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25" y="1733550"/>
            <a:ext cx="8225025" cy="46265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6193537" y="3255705"/>
            <a:ext cx="169607" cy="464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own Arrow 8"/>
          <p:cNvSpPr/>
          <p:nvPr/>
        </p:nvSpPr>
        <p:spPr>
          <a:xfrm>
            <a:off x="5706397" y="3513803"/>
            <a:ext cx="228600" cy="412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2656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13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14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After adding workbench and server to products to be installed side as show below and then click on next.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92" y="2217833"/>
            <a:ext cx="8275108" cy="4125516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7234084" y="4785852"/>
            <a:ext cx="530942" cy="597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1638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14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15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After clicking next will get below dialogue box click on execute.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75" y="2044096"/>
            <a:ext cx="7097484" cy="3992335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6696075" y="4638675"/>
            <a:ext cx="228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5879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15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16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After clicking execute installation will complete and then click on next.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82" y="1923749"/>
            <a:ext cx="7857067" cy="441960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358618" y="4545693"/>
            <a:ext cx="438483" cy="7474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8466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16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17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Again click on next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71" y="1560285"/>
            <a:ext cx="7953829" cy="4474029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6730426" y="4245429"/>
            <a:ext cx="563003" cy="689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1246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17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18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Note the port number in which server is running and  click on next 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809750"/>
            <a:ext cx="8153399" cy="4448234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6379029" y="4608286"/>
            <a:ext cx="478971" cy="537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Arrow 8"/>
          <p:cNvSpPr/>
          <p:nvPr/>
        </p:nvSpPr>
        <p:spPr>
          <a:xfrm>
            <a:off x="6379029" y="3305176"/>
            <a:ext cx="793296" cy="1055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5887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17170"/>
            <a:ext cx="6730423" cy="615553"/>
          </a:xfrm>
        </p:spPr>
        <p:txBody>
          <a:bodyPr/>
          <a:lstStyle/>
          <a:p>
            <a:r>
              <a:rPr lang="en-IN" sz="4000" dirty="0"/>
              <a:t>Step 1 :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1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" y="766008"/>
            <a:ext cx="12048144" cy="6069723"/>
          </a:xfrm>
        </p:spPr>
        <p:txBody>
          <a:bodyPr anchor="t"/>
          <a:lstStyle/>
          <a:p>
            <a:pPr marL="101596" indent="0">
              <a:buNone/>
            </a:pPr>
            <a:endParaRPr lang="en-IN" sz="2300" b="1" dirty="0" smtClean="0">
              <a:solidFill>
                <a:schemeClr val="accent1">
                  <a:lumMod val="50000"/>
                </a:schemeClr>
              </a:solidFill>
              <a:latin typeface="Roboto Condensed"/>
            </a:endParaRPr>
          </a:p>
          <a:p>
            <a:pPr marL="101596" indent="0">
              <a:buNone/>
            </a:pPr>
            <a:endParaRPr lang="en-IN" sz="2300" b="1" dirty="0">
              <a:solidFill>
                <a:schemeClr val="accent1">
                  <a:lumMod val="50000"/>
                </a:schemeClr>
              </a:solidFill>
              <a:latin typeface="Roboto Condensed"/>
            </a:endParaRPr>
          </a:p>
          <a:p>
            <a:pPr marL="101596" indent="0">
              <a:buNone/>
            </a:pPr>
            <a:endParaRPr lang="en-IN" sz="2300" b="1" dirty="0" smtClean="0">
              <a:solidFill>
                <a:schemeClr val="accent1">
                  <a:lumMod val="50000"/>
                </a:schemeClr>
              </a:solidFill>
              <a:latin typeface="Roboto Condensed"/>
            </a:endParaRPr>
          </a:p>
          <a:p>
            <a:r>
              <a:rPr lang="en-IN" sz="2300" b="1" dirty="0" smtClean="0">
                <a:solidFill>
                  <a:schemeClr val="accent1">
                    <a:lumMod val="50000"/>
                  </a:schemeClr>
                </a:solidFill>
                <a:latin typeface="Roboto Condensed"/>
              </a:rPr>
              <a:t>Open browser and type the link given below in address bar </a:t>
            </a:r>
            <a:endParaRPr lang="en-IN" sz="2300" b="1" dirty="0">
              <a:solidFill>
                <a:schemeClr val="accent1">
                  <a:lumMod val="50000"/>
                </a:schemeClr>
              </a:solidFill>
              <a:latin typeface="Roboto Condensed"/>
            </a:endParaRPr>
          </a:p>
          <a:p>
            <a:pPr marL="101596" indent="0">
              <a:buNone/>
            </a:pPr>
            <a:endParaRPr lang="en-IN" sz="2300" b="1" dirty="0" smtClean="0">
              <a:solidFill>
                <a:schemeClr val="accent1">
                  <a:lumMod val="50000"/>
                </a:schemeClr>
              </a:solidFill>
              <a:latin typeface="Roboto Condensed"/>
            </a:endParaRPr>
          </a:p>
          <a:p>
            <a:pPr marL="101596" indent="0">
              <a:buNone/>
            </a:pPr>
            <a:endParaRPr lang="en-IN" sz="2000" dirty="0" smtClean="0">
              <a:solidFill>
                <a:schemeClr val="accent1">
                  <a:lumMod val="50000"/>
                </a:schemeClr>
              </a:solidFill>
              <a:latin typeface="Roboto Condensed"/>
            </a:endParaRPr>
          </a:p>
          <a:p>
            <a:pPr marL="101596" lvl="0" indent="0">
              <a:buNone/>
            </a:pPr>
            <a:r>
              <a:rPr lang="en-US" altLang="en-US" sz="20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z="2000" dirty="0" smtClean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en-US" sz="25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https://www.mysql.com/downloads/</a:t>
            </a:r>
            <a:endParaRPr lang="en-IN" sz="2300" dirty="0">
              <a:latin typeface="Roboto Condensed"/>
            </a:endParaRPr>
          </a:p>
          <a:p>
            <a:pPr marL="101596" indent="0">
              <a:buNone/>
            </a:pPr>
            <a:r>
              <a:rPr lang="en-IN" sz="2300" dirty="0" smtClean="0">
                <a:latin typeface="Roboto Condensed"/>
              </a:rPr>
              <a:t>	</a:t>
            </a:r>
            <a:endParaRPr lang="en-IN" sz="2300" dirty="0">
              <a:latin typeface="Roboto Condense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9930" y="1595735"/>
            <a:ext cx="30305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75468" y="2652350"/>
            <a:ext cx="9897213" cy="909178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046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18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19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 Keep the password and remember as it is required every time you use to login in to MySQL and after typing password click on next.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4" y="1806341"/>
            <a:ext cx="8485086" cy="477286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6648450" y="4819650"/>
            <a:ext cx="438150" cy="504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Arrow 8"/>
          <p:cNvSpPr/>
          <p:nvPr/>
        </p:nvSpPr>
        <p:spPr>
          <a:xfrm>
            <a:off x="7124700" y="2552700"/>
            <a:ext cx="1162050" cy="514350"/>
          </a:xfrm>
          <a:prstGeom prst="leftArrow">
            <a:avLst>
              <a:gd name="adj1" fmla="val 5740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881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19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20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 click on next 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054" y="2028222"/>
            <a:ext cx="7881525" cy="443335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6481916" y="4992329"/>
            <a:ext cx="191729" cy="449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3959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20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21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 click on next </a:t>
            </a:r>
            <a:endParaRPr lang="en-US" sz="2600" dirty="0"/>
          </a:p>
        </p:txBody>
      </p:sp>
      <p:sp>
        <p:nvSpPr>
          <p:cNvPr id="8" name="Down Arrow 7"/>
          <p:cNvSpPr/>
          <p:nvPr/>
        </p:nvSpPr>
        <p:spPr>
          <a:xfrm>
            <a:off x="6481916" y="4992329"/>
            <a:ext cx="191729" cy="449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2013154"/>
            <a:ext cx="9386960" cy="4448433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6260690" y="4830097"/>
            <a:ext cx="412955" cy="5456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4553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21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22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 click on Execute </a:t>
            </a:r>
            <a:endParaRPr lang="en-US" sz="2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30" y="1770743"/>
            <a:ext cx="7881256" cy="445437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638925" y="4581525"/>
            <a:ext cx="3429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7036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22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23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 click on finish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6" y="1695450"/>
            <a:ext cx="8623300" cy="4850606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010275" y="4581525"/>
            <a:ext cx="720151" cy="723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7681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23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24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 click on next 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061" y="1845277"/>
            <a:ext cx="8128000" cy="45720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6657975" y="4733925"/>
            <a:ext cx="295275" cy="552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9131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24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25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 click on finish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19" y="1524000"/>
            <a:ext cx="9074238" cy="470111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7077075" y="4572000"/>
            <a:ext cx="561975" cy="514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3629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761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17170"/>
            <a:ext cx="6730423" cy="615553"/>
          </a:xfrm>
        </p:spPr>
        <p:txBody>
          <a:bodyPr/>
          <a:lstStyle/>
          <a:p>
            <a:r>
              <a:rPr lang="en-US" sz="4000" dirty="0"/>
              <a:t>Step 2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2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Scroll down </a:t>
            </a:r>
          </a:p>
          <a:p>
            <a:pPr marL="101596" indent="0">
              <a:buNone/>
            </a:pPr>
            <a:endParaRPr lang="en-US" sz="2600" dirty="0" smtClean="0"/>
          </a:p>
          <a:p>
            <a:pPr marL="101596" indent="0">
              <a:buNone/>
            </a:pPr>
            <a:endParaRPr lang="en-US" dirty="0"/>
          </a:p>
          <a:p>
            <a:pPr marL="101596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6" y="1508692"/>
            <a:ext cx="8489102" cy="49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5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3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Click </a:t>
            </a:r>
            <a:r>
              <a:rPr lang="en-US" sz="2600" dirty="0" smtClean="0"/>
              <a:t>on </a:t>
            </a:r>
            <a:r>
              <a:rPr lang="en-US" sz="2600" dirty="0" smtClean="0"/>
              <a:t>MySQL Community(GPL) downloads</a:t>
            </a:r>
            <a:endParaRPr lang="en-US" sz="2600" dirty="0"/>
          </a:p>
          <a:p>
            <a:pPr marL="101596" indent="0">
              <a:buNone/>
            </a:pP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07" y="1743576"/>
            <a:ext cx="7730118" cy="4348191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5181600" y="4143828"/>
            <a:ext cx="2198915" cy="1596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2401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4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On clicking MySQL community(GPL) downloads will be redirected here then </a:t>
            </a:r>
          </a:p>
          <a:p>
            <a:pPr marL="101596" indent="0">
              <a:buNone/>
            </a:pPr>
            <a:r>
              <a:rPr lang="en-US" sz="2600" dirty="0" smtClean="0"/>
              <a:t>Click on MySQL installer for windows.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766696"/>
            <a:ext cx="8267700" cy="46505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63677" y="4933335"/>
            <a:ext cx="1777181" cy="324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7016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: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5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In this page go to archives as we want to download previous stable version</a:t>
            </a:r>
          </a:p>
          <a:p>
            <a:pPr marL="101596" indent="0">
              <a:buNone/>
            </a:pP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98" y="1600201"/>
            <a:ext cx="7472264" cy="4203148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4859593" y="3082414"/>
            <a:ext cx="2485103" cy="1548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0991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6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Select 5.7.15 version from product version dropdown </a:t>
            </a:r>
            <a:endParaRPr lang="en-US" sz="2600" dirty="0"/>
          </a:p>
          <a:p>
            <a:pPr marL="101596" indent="0">
              <a:buNone/>
            </a:pPr>
            <a:endParaRPr lang="en-US" sz="2000" dirty="0" smtClean="0"/>
          </a:p>
          <a:p>
            <a:pPr marL="101596" indent="0">
              <a:buNone/>
            </a:pPr>
            <a:r>
              <a:rPr lang="en-US" sz="2000" dirty="0" smtClean="0"/>
              <a:t>                                                                           </a:t>
            </a:r>
          </a:p>
          <a:p>
            <a:pPr marL="101596" indent="0">
              <a:buNone/>
            </a:pPr>
            <a:endParaRPr lang="en-US" sz="2600" dirty="0" smtClean="0"/>
          </a:p>
          <a:p>
            <a:pPr marL="101596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					      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6" y="1908630"/>
            <a:ext cx="8417984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408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7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After selecting version click on download button on </a:t>
            </a:r>
            <a:r>
              <a:rPr lang="en-US" sz="2600" dirty="0" err="1" smtClean="0"/>
              <a:t>msi</a:t>
            </a:r>
            <a:r>
              <a:rPr lang="en-US" sz="2600" dirty="0" smtClean="0"/>
              <a:t> installer with 1.6mb this </a:t>
            </a:r>
            <a:r>
              <a:rPr lang="en-US" sz="2600" dirty="0" err="1" smtClean="0"/>
              <a:t>inturn</a:t>
            </a:r>
            <a:r>
              <a:rPr lang="en-US" sz="2600" dirty="0" smtClean="0"/>
              <a:t> will download the installer</a:t>
            </a:r>
            <a:endParaRPr lang="en-US" sz="2600" dirty="0"/>
          </a:p>
          <a:p>
            <a:pPr marL="101596" indent="0">
              <a:buNone/>
            </a:pPr>
            <a:endParaRPr lang="en-US" sz="2000" dirty="0" smtClean="0"/>
          </a:p>
          <a:p>
            <a:pPr marL="101596" indent="0">
              <a:buNone/>
            </a:pPr>
            <a:r>
              <a:rPr lang="en-US" sz="2000" dirty="0" smtClean="0"/>
              <a:t>                                                                            </a:t>
            </a:r>
          </a:p>
          <a:p>
            <a:pPr marL="101596" indent="0">
              <a:buNone/>
            </a:pPr>
            <a:endParaRPr lang="en-US" sz="2600" dirty="0" smtClean="0"/>
          </a:p>
          <a:p>
            <a:pPr marL="101596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					     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683" y="1769990"/>
            <a:ext cx="8021825" cy="4512277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9328150" y="4273550"/>
            <a:ext cx="1619250" cy="2349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own Arrow 8"/>
          <p:cNvSpPr/>
          <p:nvPr/>
        </p:nvSpPr>
        <p:spPr>
          <a:xfrm>
            <a:off x="2044700" y="4273550"/>
            <a:ext cx="177800" cy="1333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5850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5FE59A5-F4B4-47F3-8C4B-BD6C0C97D865}" type="slidenum">
              <a:rPr lang="en-IN" smtClean="0"/>
              <a:t>8</a:t>
            </a:fld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1596" indent="0">
              <a:buNone/>
            </a:pPr>
            <a:r>
              <a:rPr lang="en-US" sz="2600" dirty="0" smtClean="0"/>
              <a:t>Double click the downloaded installer in downloads folder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85" y="1504569"/>
            <a:ext cx="8422758" cy="4737801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8200104" y="2381866"/>
            <a:ext cx="2145890" cy="2138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5819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YSS_2019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A692904-7DD0-4B3D-BF46-9B766DB95F27}" vid="{D00B10FD-57D4-47B0-A782-19711B3275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TYSS_2019</Template>
  <TotalTime>10455</TotalTime>
  <Words>385</Words>
  <Application>Microsoft Office PowerPoint</Application>
  <PresentationFormat>Widescreen</PresentationFormat>
  <Paragraphs>96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Arvo</vt:lpstr>
      <vt:lpstr>Calibri</vt:lpstr>
      <vt:lpstr>Roboto Condensed</vt:lpstr>
      <vt:lpstr>Wingdings</vt:lpstr>
      <vt:lpstr>TYSS_2019</vt:lpstr>
      <vt:lpstr>SQL  Installation Guide</vt:lpstr>
      <vt:lpstr>Step 1 :</vt:lpstr>
      <vt:lpstr>Step 2 :</vt:lpstr>
      <vt:lpstr>Step 3 :</vt:lpstr>
      <vt:lpstr>Step 4 :</vt:lpstr>
      <vt:lpstr>Step 5 : </vt:lpstr>
      <vt:lpstr>Step 6 :</vt:lpstr>
      <vt:lpstr>Step 6 :</vt:lpstr>
      <vt:lpstr>Step 7 :</vt:lpstr>
      <vt:lpstr>Step 8 : </vt:lpstr>
      <vt:lpstr>Step 9 :</vt:lpstr>
      <vt:lpstr>Step 10 :</vt:lpstr>
      <vt:lpstr>Step 11 :</vt:lpstr>
      <vt:lpstr>Step 12 :</vt:lpstr>
      <vt:lpstr>Step 13 :</vt:lpstr>
      <vt:lpstr>Step 14 :</vt:lpstr>
      <vt:lpstr>Step 15 :</vt:lpstr>
      <vt:lpstr>Step 16 :</vt:lpstr>
      <vt:lpstr>Step 17 :</vt:lpstr>
      <vt:lpstr>Step 18 :</vt:lpstr>
      <vt:lpstr>Step 19 :</vt:lpstr>
      <vt:lpstr>Step 20 :</vt:lpstr>
      <vt:lpstr>Step 21 :</vt:lpstr>
      <vt:lpstr>Step 22 :</vt:lpstr>
      <vt:lpstr>Step 23 :</vt:lpstr>
      <vt:lpstr>Step 24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</dc:creator>
  <cp:lastModifiedBy>Deepthi</cp:lastModifiedBy>
  <cp:revision>954</cp:revision>
  <cp:lastPrinted>2019-04-15T13:18:47Z</cp:lastPrinted>
  <dcterms:created xsi:type="dcterms:W3CDTF">2019-02-12T10:18:40Z</dcterms:created>
  <dcterms:modified xsi:type="dcterms:W3CDTF">2021-05-18T08:21:51Z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fec11c-25d8-42e8-86a7-7bc4f742eaf5_Enabled">
    <vt:lpwstr>True</vt:lpwstr>
  </property>
  <property fmtid="{D5CDD505-2E9C-101B-9397-08002B2CF9AE}" pid="3" name="MSIP_Label_c3fec11c-25d8-42e8-86a7-7bc4f742eaf5_SiteId">
    <vt:lpwstr>0eb7ab75-0226-4f22-876b-7b29fe557678</vt:lpwstr>
  </property>
  <property fmtid="{D5CDD505-2E9C-101B-9397-08002B2CF9AE}" pid="4" name="MSIP_Label_c3fec11c-25d8-42e8-86a7-7bc4f742eaf5_Owner">
    <vt:lpwstr>anusaya@servion.com</vt:lpwstr>
  </property>
  <property fmtid="{D5CDD505-2E9C-101B-9397-08002B2CF9AE}" pid="5" name="MSIP_Label_c3fec11c-25d8-42e8-86a7-7bc4f742eaf5_SetDate">
    <vt:lpwstr>2019-07-01T18:22:14.9878337Z</vt:lpwstr>
  </property>
  <property fmtid="{D5CDD505-2E9C-101B-9397-08002B2CF9AE}" pid="6" name="MSIP_Label_c3fec11c-25d8-42e8-86a7-7bc4f742eaf5_Name">
    <vt:lpwstr>General</vt:lpwstr>
  </property>
  <property fmtid="{D5CDD505-2E9C-101B-9397-08002B2CF9AE}" pid="7" name="MSIP_Label_c3fec11c-25d8-42e8-86a7-7bc4f742eaf5_Application">
    <vt:lpwstr>Microsoft Azure Information Protection</vt:lpwstr>
  </property>
  <property fmtid="{D5CDD505-2E9C-101B-9397-08002B2CF9AE}" pid="8" name="MSIP_Label_c3fec11c-25d8-42e8-86a7-7bc4f742eaf5_Extended_MSFT_Method">
    <vt:lpwstr>Automatic</vt:lpwstr>
  </property>
  <property fmtid="{D5CDD505-2E9C-101B-9397-08002B2CF9AE}" pid="9" name="Sensitivity">
    <vt:lpwstr>General</vt:lpwstr>
  </property>
</Properties>
</file>